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7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0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4A58-735C-A84D-82AF-E1BB5BF47C3D}" type="datetimeFigureOut">
              <a:rPr lang="en-US" smtClean="0"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41DA-4E24-0049-A842-E7A18F098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813" y="974904"/>
            <a:ext cx="864026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Zombies and War </a:t>
            </a:r>
          </a:p>
          <a:p>
            <a:endParaRPr lang="en-US" dirty="0"/>
          </a:p>
          <a:p>
            <a:r>
              <a:rPr lang="en-US" dirty="0" smtClean="0"/>
              <a:t>Max Brooks: World War Z  (2006)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The Zombie Survival Guide (2003)</a:t>
            </a:r>
          </a:p>
          <a:p>
            <a:endParaRPr lang="en-US" dirty="0"/>
          </a:p>
          <a:p>
            <a:r>
              <a:rPr lang="en-US" dirty="0" smtClean="0"/>
              <a:t>Taking Zombies seriously</a:t>
            </a:r>
          </a:p>
          <a:p>
            <a:endParaRPr lang="en-US" dirty="0" smtClean="0"/>
          </a:p>
          <a:p>
            <a:r>
              <a:rPr lang="en-US" dirty="0"/>
              <a:t>A zombie's digestive tract is completely dormant. The complex system that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 </a:t>
            </a:r>
            <a:r>
              <a:rPr lang="en-US" dirty="0"/>
              <a:t>food, extracts nutrition, and excretes waste does not factor into a zombie's </a:t>
            </a:r>
            <a:endParaRPr lang="en-US" dirty="0" smtClean="0"/>
          </a:p>
          <a:p>
            <a:r>
              <a:rPr lang="en-US" dirty="0" smtClean="0"/>
              <a:t>physiology</a:t>
            </a:r>
            <a:r>
              <a:rPr lang="en-US" dirty="0"/>
              <a:t>. Autopsies conducted on neutralized undead have shown that their "</a:t>
            </a:r>
            <a:r>
              <a:rPr lang="en-US" dirty="0" smtClean="0"/>
              <a:t>food”</a:t>
            </a:r>
          </a:p>
          <a:p>
            <a:r>
              <a:rPr lang="en-US" dirty="0" smtClean="0"/>
              <a:t>lies </a:t>
            </a:r>
            <a:r>
              <a:rPr lang="en-US" dirty="0"/>
              <a:t>in its original, undigested state at all sections of the tract. This partially chewed, </a:t>
            </a:r>
            <a:endParaRPr lang="en-US" dirty="0" smtClean="0"/>
          </a:p>
          <a:p>
            <a:r>
              <a:rPr lang="en-US" dirty="0" smtClean="0"/>
              <a:t>slowly </a:t>
            </a:r>
            <a:r>
              <a:rPr lang="en-US" dirty="0"/>
              <a:t>rotting </a:t>
            </a:r>
            <a:r>
              <a:rPr lang="en-US" dirty="0" smtClean="0"/>
              <a:t>matter will </a:t>
            </a:r>
            <a:r>
              <a:rPr lang="en-US" dirty="0"/>
              <a:t>continue to accumulate, as the zombie devours more </a:t>
            </a:r>
            <a:endParaRPr lang="en-US" dirty="0" smtClean="0"/>
          </a:p>
          <a:p>
            <a:r>
              <a:rPr lang="en-US" dirty="0" smtClean="0"/>
              <a:t>victims</a:t>
            </a:r>
            <a:r>
              <a:rPr lang="en-US" dirty="0"/>
              <a:t>, until it is forced through the anus or literally bursts through the stomach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intestinal </a:t>
            </a:r>
            <a:r>
              <a:rPr lang="en-US" dirty="0" smtClean="0"/>
              <a:t>lining</a:t>
            </a:r>
            <a:r>
              <a:rPr lang="en-US" dirty="0"/>
              <a:t> </a:t>
            </a:r>
            <a:r>
              <a:rPr lang="en-US" dirty="0" smtClean="0"/>
              <a:t>(ZSG 11-12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latin typeface="Abadi MT Condensed Extra Bold"/>
              </a:rPr>
              <a:t>SOMETIMES A ZOMBIE IS JUST A ZOMBIE</a:t>
            </a:r>
            <a:endParaRPr lang="en-US" dirty="0">
              <a:latin typeface="Abadi MT Condensed Extra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3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331" y="910765"/>
            <a:ext cx="6591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Sometime a cigar is just a cigar/sometimes a quotation is apocryphal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53" y="1557096"/>
            <a:ext cx="5080356" cy="51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2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114" y="731178"/>
            <a:ext cx="6449940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Brooks’ zombies gain in detail and specification, their suggestive</a:t>
            </a:r>
          </a:p>
          <a:p>
            <a:r>
              <a:rPr lang="en-US" dirty="0"/>
              <a:t>r</a:t>
            </a:r>
            <a:r>
              <a:rPr lang="en-US" dirty="0" smtClean="0"/>
              <a:t>esemblance to other figures and other contexts diminishes</a:t>
            </a:r>
          </a:p>
          <a:p>
            <a:endParaRPr lang="en-US" dirty="0"/>
          </a:p>
          <a:p>
            <a:r>
              <a:rPr lang="en-US" dirty="0" smtClean="0"/>
              <a:t>Max Brooks  1972-</a:t>
            </a:r>
          </a:p>
          <a:p>
            <a:endParaRPr lang="en-US" dirty="0"/>
          </a:p>
          <a:p>
            <a:r>
              <a:rPr lang="en-US" dirty="0" smtClean="0"/>
              <a:t>Wrote World War Z in the manner of Studs </a:t>
            </a:r>
            <a:r>
              <a:rPr lang="en-US" dirty="0" err="1" smtClean="0"/>
              <a:t>Terkel’s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“The Good War:” An Oral History of World War II</a:t>
            </a:r>
          </a:p>
          <a:p>
            <a:endParaRPr lang="en-US" dirty="0"/>
          </a:p>
          <a:p>
            <a:r>
              <a:rPr lang="en-US" dirty="0" smtClean="0"/>
              <a:t>WWZ: Reflections on War    </a:t>
            </a:r>
          </a:p>
          <a:p>
            <a:endParaRPr lang="en-US" dirty="0"/>
          </a:p>
          <a:p>
            <a:r>
              <a:rPr lang="en-US" dirty="0" smtClean="0"/>
              <a:t>Film 2013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Organized around action hero Brad Pitt </a:t>
            </a:r>
          </a:p>
          <a:p>
            <a:endParaRPr lang="en-US" dirty="0"/>
          </a:p>
          <a:p>
            <a:r>
              <a:rPr lang="en-US" dirty="0" smtClean="0"/>
              <a:t>Omits the interviews, most of the politics, changes the zombies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69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37" y="1908653"/>
            <a:ext cx="2312621" cy="346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800" y="1908652"/>
            <a:ext cx="4041193" cy="3466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626" y="1180147"/>
            <a:ext cx="49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Troy 2004                                        World War Z   2013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2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51" y="897938"/>
            <a:ext cx="624041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venir Black Oblique"/>
              </a:rPr>
              <a:t>Zombie interventions in the human culture of </a:t>
            </a:r>
            <a:r>
              <a:rPr lang="en-US" sz="2000" dirty="0" smtClean="0">
                <a:latin typeface="Avenir Black Oblique"/>
              </a:rPr>
              <a:t>war</a:t>
            </a:r>
          </a:p>
          <a:p>
            <a:r>
              <a:rPr lang="en-US" dirty="0" smtClean="0"/>
              <a:t>--weapons</a:t>
            </a:r>
            <a:endParaRPr lang="en-US" dirty="0"/>
          </a:p>
          <a:p>
            <a:r>
              <a:rPr lang="en-US" dirty="0" smtClean="0"/>
              <a:t>--tactics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hand-held weapons; </a:t>
            </a:r>
            <a:r>
              <a:rPr lang="en-US" dirty="0" err="1" smtClean="0">
                <a:sym typeface="Wingdings"/>
              </a:rPr>
              <a:t>Redecker</a:t>
            </a:r>
            <a:r>
              <a:rPr lang="en-US" dirty="0" smtClean="0">
                <a:sym typeface="Wingdings"/>
              </a:rPr>
              <a:t> Plan</a:t>
            </a:r>
          </a:p>
          <a:p>
            <a:pPr marL="285750" indent="-285750">
              <a:buFont typeface="Wingdings" charset="0"/>
              <a:buChar char="à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5018" y="1654771"/>
            <a:ext cx="5828113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Human Spirit and the “human factor”</a:t>
            </a:r>
          </a:p>
          <a:p>
            <a:endParaRPr lang="en-US" dirty="0"/>
          </a:p>
          <a:p>
            <a:r>
              <a:rPr lang="en-US" dirty="0" smtClean="0"/>
              <a:t>“Patient Zero”   China conceals the outbreak</a:t>
            </a:r>
          </a:p>
          <a:p>
            <a:endParaRPr lang="en-US" dirty="0"/>
          </a:p>
          <a:p>
            <a:r>
              <a:rPr lang="en-US" dirty="0" smtClean="0"/>
              <a:t>US and Canada suppress </a:t>
            </a:r>
            <a:r>
              <a:rPr lang="en-US" dirty="0" smtClean="0"/>
              <a:t>information: Bob Archer of the CIA,</a:t>
            </a:r>
          </a:p>
          <a:p>
            <a:r>
              <a:rPr lang="en-US" dirty="0" smtClean="0"/>
              <a:t>Stanley McDonald of Canada</a:t>
            </a:r>
          </a:p>
          <a:p>
            <a:endParaRPr lang="en-US" dirty="0"/>
          </a:p>
          <a:p>
            <a:r>
              <a:rPr lang="en-US" dirty="0" smtClean="0"/>
              <a:t>Travis </a:t>
            </a:r>
            <a:r>
              <a:rPr lang="en-US" dirty="0" err="1" smtClean="0"/>
              <a:t>D’Ambrosia</a:t>
            </a:r>
            <a:r>
              <a:rPr lang="en-US" dirty="0" smtClean="0"/>
              <a:t>: Supreme Allied Commander in Europe</a:t>
            </a:r>
          </a:p>
          <a:p>
            <a:endParaRPr lang="en-US" dirty="0"/>
          </a:p>
          <a:p>
            <a:r>
              <a:rPr lang="en-US" dirty="0" err="1" smtClean="0"/>
              <a:t>Breck</a:t>
            </a:r>
            <a:r>
              <a:rPr lang="en-US" dirty="0" smtClean="0"/>
              <a:t> Scott and Phalanx, vaccine for “African rabies”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8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014" y="1013387"/>
            <a:ext cx="6290116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Israel institutes “voluntary quarantine” for “any foreign-born Jew,</a:t>
            </a:r>
          </a:p>
          <a:p>
            <a:r>
              <a:rPr lang="en-US" dirty="0" smtClean="0"/>
              <a:t>Any foreigner of Israeli-born parents, any Palestinian living in the </a:t>
            </a:r>
          </a:p>
          <a:p>
            <a:r>
              <a:rPr lang="en-US" dirty="0"/>
              <a:t>f</a:t>
            </a:r>
            <a:r>
              <a:rPr lang="en-US" dirty="0" smtClean="0"/>
              <a:t>ormerly occupied territories, and any Palestinian whose family </a:t>
            </a:r>
          </a:p>
          <a:p>
            <a:r>
              <a:rPr lang="en-US" dirty="0"/>
              <a:t>h</a:t>
            </a:r>
            <a:r>
              <a:rPr lang="en-US" dirty="0" smtClean="0"/>
              <a:t>ad once lived within the borders of Israel” (p. 37).</a:t>
            </a:r>
          </a:p>
          <a:p>
            <a:endParaRPr lang="en-US" dirty="0"/>
          </a:p>
          <a:p>
            <a:r>
              <a:rPr lang="en-US" dirty="0" smtClean="0"/>
              <a:t>J</a:t>
            </a:r>
            <a:r>
              <a:rPr lang="en-US" dirty="0" smtClean="0"/>
              <a:t>ürgen </a:t>
            </a:r>
            <a:r>
              <a:rPr lang="en-US" dirty="0" err="1" smtClean="0"/>
              <a:t>Warmbrunn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Saladin Kader</a:t>
            </a:r>
          </a:p>
          <a:p>
            <a:endParaRPr lang="en-US" dirty="0"/>
          </a:p>
          <a:p>
            <a:r>
              <a:rPr lang="en-US" dirty="0" smtClean="0"/>
              <a:t>More geopolitics:</a:t>
            </a:r>
          </a:p>
          <a:p>
            <a:endParaRPr lang="en-US" dirty="0"/>
          </a:p>
          <a:p>
            <a:r>
              <a:rPr lang="en-US" dirty="0" smtClean="0"/>
              <a:t>“Cuba won the zombie war” (p.228 [not assigned])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6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772" y="718350"/>
            <a:ext cx="3772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Battle of Yonkers and Todd </a:t>
            </a:r>
            <a:r>
              <a:rPr lang="en-US" dirty="0" err="1" smtClean="0"/>
              <a:t>Wainio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98" y="1167319"/>
            <a:ext cx="5401086" cy="53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Monuments and the Mural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5019" y="1795875"/>
            <a:ext cx="6876441" cy="3745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6281" y="1218630"/>
            <a:ext cx="359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“Victory” in the Denver </a:t>
            </a:r>
            <a:r>
              <a:rPr lang="en-US" smtClean="0"/>
              <a:t>Train Station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384</Words>
  <Application>Microsoft Macintosh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Monuments and the Mural</vt:lpstr>
    </vt:vector>
  </TitlesOfParts>
  <Company>UC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Hart</dc:creator>
  <cp:lastModifiedBy>Gail Hart</cp:lastModifiedBy>
  <cp:revision>19</cp:revision>
  <dcterms:created xsi:type="dcterms:W3CDTF">2014-05-20T14:57:58Z</dcterms:created>
  <dcterms:modified xsi:type="dcterms:W3CDTF">2014-05-30T15:38:38Z</dcterms:modified>
</cp:coreProperties>
</file>